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5"/>
  </p:notesMasterIdLst>
  <p:sldIdLst>
    <p:sldId id="328" r:id="rId5"/>
    <p:sldId id="320" r:id="rId6"/>
    <p:sldId id="321" r:id="rId7"/>
    <p:sldId id="323" r:id="rId8"/>
    <p:sldId id="324" r:id="rId9"/>
    <p:sldId id="322" r:id="rId10"/>
    <p:sldId id="883" r:id="rId11"/>
    <p:sldId id="884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12455C"/>
    <a:srgbClr val="FC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1687E-DDDD-48D5-BB91-A92E363CC040}" v="4" dt="2025-02-19T21:18:00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414" autoAdjust="0"/>
  </p:normalViewPr>
  <p:slideViewPr>
    <p:cSldViewPr snapToGrid="0">
      <p:cViewPr varScale="1">
        <p:scale>
          <a:sx n="89" d="100"/>
          <a:sy n="89" d="100"/>
        </p:scale>
        <p:origin x="16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Spirnak" userId="43b1280b-dac4-4c1c-bb04-4db8be7442b7" providerId="ADAL" clId="{0041687E-DDDD-48D5-BB91-A92E363CC040}"/>
    <pc:docChg chg="undo custSel addSld delSld modSld sldOrd">
      <pc:chgData name="Rachel Spirnak" userId="43b1280b-dac4-4c1c-bb04-4db8be7442b7" providerId="ADAL" clId="{0041687E-DDDD-48D5-BB91-A92E363CC040}" dt="2025-02-19T23:26:13.181" v="873" actId="47"/>
      <pc:docMkLst>
        <pc:docMk/>
      </pc:docMkLst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2318172231" sldId="263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716886143" sldId="264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1723204636" sldId="266"/>
        </pc:sldMkLst>
      </pc:sldChg>
      <pc:sldChg chg="modSp mod">
        <pc:chgData name="Rachel Spirnak" userId="43b1280b-dac4-4c1c-bb04-4db8be7442b7" providerId="ADAL" clId="{0041687E-DDDD-48D5-BB91-A92E363CC040}" dt="2025-02-19T21:03:41.479" v="145" actId="27636"/>
        <pc:sldMkLst>
          <pc:docMk/>
          <pc:sldMk cId="3801133500" sldId="267"/>
        </pc:sldMkLst>
        <pc:spChg chg="mod">
          <ac:chgData name="Rachel Spirnak" userId="43b1280b-dac4-4c1c-bb04-4db8be7442b7" providerId="ADAL" clId="{0041687E-DDDD-48D5-BB91-A92E363CC040}" dt="2025-02-19T21:03:41.479" v="145" actId="27636"/>
          <ac:spMkLst>
            <pc:docMk/>
            <pc:sldMk cId="3801133500" sldId="267"/>
            <ac:spMk id="3" creationId="{26C49A17-15BD-4683-A773-2F250EED3B18}"/>
          </ac:spMkLst>
        </pc:spChg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4104357217" sldId="268"/>
        </pc:sldMkLst>
      </pc:sldChg>
      <pc:sldChg chg="addSp delSp modSp mod">
        <pc:chgData name="Rachel Spirnak" userId="43b1280b-dac4-4c1c-bb04-4db8be7442b7" providerId="ADAL" clId="{0041687E-DDDD-48D5-BB91-A92E363CC040}" dt="2025-02-19T20:59:39.302" v="113" actId="20577"/>
        <pc:sldMkLst>
          <pc:docMk/>
          <pc:sldMk cId="1557983435" sldId="269"/>
        </pc:sldMkLst>
        <pc:spChg chg="del">
          <ac:chgData name="Rachel Spirnak" userId="43b1280b-dac4-4c1c-bb04-4db8be7442b7" providerId="ADAL" clId="{0041687E-DDDD-48D5-BB91-A92E363CC040}" dt="2025-02-19T20:59:17.522" v="103" actId="478"/>
          <ac:spMkLst>
            <pc:docMk/>
            <pc:sldMk cId="1557983435" sldId="269"/>
            <ac:spMk id="2" creationId="{1621F59B-0B78-4334-935B-750E8340995A}"/>
          </ac:spMkLst>
        </pc:spChg>
        <pc:spChg chg="mod">
          <ac:chgData name="Rachel Spirnak" userId="43b1280b-dac4-4c1c-bb04-4db8be7442b7" providerId="ADAL" clId="{0041687E-DDDD-48D5-BB91-A92E363CC040}" dt="2025-02-19T20:59:39.302" v="113" actId="20577"/>
          <ac:spMkLst>
            <pc:docMk/>
            <pc:sldMk cId="1557983435" sldId="269"/>
            <ac:spMk id="3" creationId="{26C49A17-15BD-4683-A773-2F250EED3B18}"/>
          </ac:spMkLst>
        </pc:spChg>
        <pc:spChg chg="add del mod">
          <ac:chgData name="Rachel Spirnak" userId="43b1280b-dac4-4c1c-bb04-4db8be7442b7" providerId="ADAL" clId="{0041687E-DDDD-48D5-BB91-A92E363CC040}" dt="2025-02-19T20:59:19.981" v="104" actId="478"/>
          <ac:spMkLst>
            <pc:docMk/>
            <pc:sldMk cId="1557983435" sldId="269"/>
            <ac:spMk id="6" creationId="{0279E2F5-6638-FCBB-7173-854ED78A9272}"/>
          </ac:spMkLst>
        </pc:spChg>
        <pc:cxnChg chg="del">
          <ac:chgData name="Rachel Spirnak" userId="43b1280b-dac4-4c1c-bb04-4db8be7442b7" providerId="ADAL" clId="{0041687E-DDDD-48D5-BB91-A92E363CC040}" dt="2025-02-19T20:59:21.599" v="105" actId="478"/>
          <ac:cxnSpMkLst>
            <pc:docMk/>
            <pc:sldMk cId="1557983435" sldId="269"/>
            <ac:cxnSpMk id="5" creationId="{50652202-3B7B-5C20-F3E6-1BE08EA821E8}"/>
          </ac:cxnSpMkLst>
        </pc:cxnChg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807167893" sldId="276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4276237832" sldId="277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2758348252" sldId="278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163914101" sldId="280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1220343361" sldId="318"/>
        </pc:sldMkLst>
      </pc:sldChg>
      <pc:sldChg chg="modSp mod">
        <pc:chgData name="Rachel Spirnak" userId="43b1280b-dac4-4c1c-bb04-4db8be7442b7" providerId="ADAL" clId="{0041687E-DDDD-48D5-BB91-A92E363CC040}" dt="2025-02-19T23:25:51.307" v="872" actId="20577"/>
        <pc:sldMkLst>
          <pc:docMk/>
          <pc:sldMk cId="120014266" sldId="320"/>
        </pc:sldMkLst>
        <pc:spChg chg="mod">
          <ac:chgData name="Rachel Spirnak" userId="43b1280b-dac4-4c1c-bb04-4db8be7442b7" providerId="ADAL" clId="{0041687E-DDDD-48D5-BB91-A92E363CC040}" dt="2025-02-19T23:25:51.307" v="872" actId="20577"/>
          <ac:spMkLst>
            <pc:docMk/>
            <pc:sldMk cId="120014266" sldId="320"/>
            <ac:spMk id="5" creationId="{EFBCF163-EA45-4CC6-90B4-6064E6BCA274}"/>
          </ac:spMkLst>
        </pc:spChg>
      </pc:sldChg>
      <pc:sldChg chg="ord">
        <pc:chgData name="Rachel Spirnak" userId="43b1280b-dac4-4c1c-bb04-4db8be7442b7" providerId="ADAL" clId="{0041687E-DDDD-48D5-BB91-A92E363CC040}" dt="2025-02-19T23:24:52.132" v="835"/>
        <pc:sldMkLst>
          <pc:docMk/>
          <pc:sldMk cId="1215286513" sldId="322"/>
        </pc:sldMkLst>
      </pc:sldChg>
      <pc:sldChg chg="modSp mod modNotesTx">
        <pc:chgData name="Rachel Spirnak" userId="43b1280b-dac4-4c1c-bb04-4db8be7442b7" providerId="ADAL" clId="{0041687E-DDDD-48D5-BB91-A92E363CC040}" dt="2025-02-19T23:21:43.840" v="829"/>
        <pc:sldMkLst>
          <pc:docMk/>
          <pc:sldMk cId="1502306787" sldId="323"/>
        </pc:sldMkLst>
        <pc:spChg chg="mod">
          <ac:chgData name="Rachel Spirnak" userId="43b1280b-dac4-4c1c-bb04-4db8be7442b7" providerId="ADAL" clId="{0041687E-DDDD-48D5-BB91-A92E363CC040}" dt="2025-02-19T23:21:42.083" v="828" actId="27636"/>
          <ac:spMkLst>
            <pc:docMk/>
            <pc:sldMk cId="1502306787" sldId="323"/>
            <ac:spMk id="5" creationId="{EFBCF163-EA45-4CC6-90B4-6064E6BCA274}"/>
          </ac:spMkLst>
        </pc:spChg>
      </pc:sldChg>
      <pc:sldChg chg="addSp modSp mod">
        <pc:chgData name="Rachel Spirnak" userId="43b1280b-dac4-4c1c-bb04-4db8be7442b7" providerId="ADAL" clId="{0041687E-DDDD-48D5-BB91-A92E363CC040}" dt="2025-02-19T23:24:36.350" v="833" actId="20577"/>
        <pc:sldMkLst>
          <pc:docMk/>
          <pc:sldMk cId="1665252501" sldId="324"/>
        </pc:sldMkLst>
        <pc:spChg chg="mod">
          <ac:chgData name="Rachel Spirnak" userId="43b1280b-dac4-4c1c-bb04-4db8be7442b7" providerId="ADAL" clId="{0041687E-DDDD-48D5-BB91-A92E363CC040}" dt="2025-02-19T23:24:36.350" v="833" actId="20577"/>
          <ac:spMkLst>
            <pc:docMk/>
            <pc:sldMk cId="1665252501" sldId="324"/>
            <ac:spMk id="5" creationId="{EFBCF163-EA45-4CC6-90B4-6064E6BCA274}"/>
          </ac:spMkLst>
        </pc:spChg>
        <pc:picChg chg="add mod">
          <ac:chgData name="Rachel Spirnak" userId="43b1280b-dac4-4c1c-bb04-4db8be7442b7" providerId="ADAL" clId="{0041687E-DDDD-48D5-BB91-A92E363CC040}" dt="2025-02-19T21:18:11.167" v="824" actId="1076"/>
          <ac:picMkLst>
            <pc:docMk/>
            <pc:sldMk cId="1665252501" sldId="324"/>
            <ac:picMk id="19" creationId="{A7C329B0-D50B-FE06-CF9D-CE7676C0C497}"/>
          </ac:picMkLst>
        </pc:picChg>
      </pc:sldChg>
      <pc:sldChg chg="del">
        <pc:chgData name="Rachel Spirnak" userId="43b1280b-dac4-4c1c-bb04-4db8be7442b7" providerId="ADAL" clId="{0041687E-DDDD-48D5-BB91-A92E363CC040}" dt="2025-02-19T23:26:13.181" v="873" actId="47"/>
        <pc:sldMkLst>
          <pc:docMk/>
          <pc:sldMk cId="880523861" sldId="325"/>
        </pc:sldMkLst>
      </pc:sldChg>
      <pc:sldChg chg="del">
        <pc:chgData name="Rachel Spirnak" userId="43b1280b-dac4-4c1c-bb04-4db8be7442b7" providerId="ADAL" clId="{0041687E-DDDD-48D5-BB91-A92E363CC040}" dt="2025-02-19T20:59:05.354" v="102" actId="2696"/>
        <pc:sldMkLst>
          <pc:docMk/>
          <pc:sldMk cId="3551449426" sldId="326"/>
        </pc:sldMkLst>
      </pc:sldChg>
      <pc:sldChg chg="del">
        <pc:chgData name="Rachel Spirnak" userId="43b1280b-dac4-4c1c-bb04-4db8be7442b7" providerId="ADAL" clId="{0041687E-DDDD-48D5-BB91-A92E363CC040}" dt="2025-02-19T21:00:13.901" v="114" actId="2696"/>
        <pc:sldMkLst>
          <pc:docMk/>
          <pc:sldMk cId="2030395731" sldId="327"/>
        </pc:sldMkLst>
      </pc:sldChg>
      <pc:sldChg chg="delSp modSp mod">
        <pc:chgData name="Rachel Spirnak" userId="43b1280b-dac4-4c1c-bb04-4db8be7442b7" providerId="ADAL" clId="{0041687E-DDDD-48D5-BB91-A92E363CC040}" dt="2025-02-19T20:56:19.739" v="29" actId="1076"/>
        <pc:sldMkLst>
          <pc:docMk/>
          <pc:sldMk cId="2820826084" sldId="328"/>
        </pc:sldMkLst>
        <pc:spChg chg="mod">
          <ac:chgData name="Rachel Spirnak" userId="43b1280b-dac4-4c1c-bb04-4db8be7442b7" providerId="ADAL" clId="{0041687E-DDDD-48D5-BB91-A92E363CC040}" dt="2025-02-19T20:56:19.739" v="29" actId="1076"/>
          <ac:spMkLst>
            <pc:docMk/>
            <pc:sldMk cId="2820826084" sldId="328"/>
            <ac:spMk id="4" creationId="{6628ED58-BF90-4001-BA57-9D05B9D019CE}"/>
          </ac:spMkLst>
        </pc:spChg>
        <pc:spChg chg="del mod">
          <ac:chgData name="Rachel Spirnak" userId="43b1280b-dac4-4c1c-bb04-4db8be7442b7" providerId="ADAL" clId="{0041687E-DDDD-48D5-BB91-A92E363CC040}" dt="2025-02-19T20:56:06.700" v="26" actId="478"/>
          <ac:spMkLst>
            <pc:docMk/>
            <pc:sldMk cId="2820826084" sldId="328"/>
            <ac:spMk id="8" creationId="{D2228618-7829-465A-ACCF-E7AC153336B6}"/>
          </ac:spMkLst>
        </pc:spChg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852348573" sldId="856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3281121279" sldId="858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4179450698" sldId="864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1149635119" sldId="865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486698612" sldId="866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856897698" sldId="867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3076556402" sldId="869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4010224017" sldId="870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2064607371" sldId="871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8389028" sldId="872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3015797069" sldId="873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255179178" sldId="875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3695182844" sldId="876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3284021496" sldId="877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3096217192" sldId="878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3109257529" sldId="879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2599202908" sldId="880"/>
        </pc:sldMkLst>
      </pc:sldChg>
      <pc:sldChg chg="del">
        <pc:chgData name="Rachel Spirnak" userId="43b1280b-dac4-4c1c-bb04-4db8be7442b7" providerId="ADAL" clId="{0041687E-DDDD-48D5-BB91-A92E363CC040}" dt="2025-02-19T20:56:30.131" v="30" actId="2696"/>
        <pc:sldMkLst>
          <pc:docMk/>
          <pc:sldMk cId="2483924190" sldId="881"/>
        </pc:sldMkLst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3434452355" sldId="882"/>
        </pc:sldMkLst>
      </pc:sldChg>
      <pc:sldChg chg="delSp modSp mod">
        <pc:chgData name="Rachel Spirnak" userId="43b1280b-dac4-4c1c-bb04-4db8be7442b7" providerId="ADAL" clId="{0041687E-DDDD-48D5-BB91-A92E363CC040}" dt="2025-02-19T21:17:58.807" v="818" actId="21"/>
        <pc:sldMkLst>
          <pc:docMk/>
          <pc:sldMk cId="2412816399" sldId="883"/>
        </pc:sldMkLst>
        <pc:spChg chg="mod">
          <ac:chgData name="Rachel Spirnak" userId="43b1280b-dac4-4c1c-bb04-4db8be7442b7" providerId="ADAL" clId="{0041687E-DDDD-48D5-BB91-A92E363CC040}" dt="2025-02-19T20:58:00.873" v="72" actId="20577"/>
          <ac:spMkLst>
            <pc:docMk/>
            <pc:sldMk cId="2412816399" sldId="883"/>
            <ac:spMk id="2" creationId="{23A934B7-0DCD-1230-EE45-73DCACB47E03}"/>
          </ac:spMkLst>
        </pc:spChg>
        <pc:spChg chg="mod">
          <ac:chgData name="Rachel Spirnak" userId="43b1280b-dac4-4c1c-bb04-4db8be7442b7" providerId="ADAL" clId="{0041687E-DDDD-48D5-BB91-A92E363CC040}" dt="2025-02-19T21:17:39.731" v="815" actId="114"/>
          <ac:spMkLst>
            <pc:docMk/>
            <pc:sldMk cId="2412816399" sldId="883"/>
            <ac:spMk id="3" creationId="{27A3705B-423C-E3D9-39C2-64B1E26BAA4A}"/>
          </ac:spMkLst>
        </pc:spChg>
        <pc:picChg chg="del mod">
          <ac:chgData name="Rachel Spirnak" userId="43b1280b-dac4-4c1c-bb04-4db8be7442b7" providerId="ADAL" clId="{0041687E-DDDD-48D5-BB91-A92E363CC040}" dt="2025-02-19T21:17:58.807" v="818" actId="21"/>
          <ac:picMkLst>
            <pc:docMk/>
            <pc:sldMk cId="2412816399" sldId="883"/>
            <ac:picMk id="19" creationId="{A7C329B0-D50B-FE06-CF9D-CE7676C0C497}"/>
          </ac:picMkLst>
        </pc:picChg>
      </pc:sldChg>
      <pc:sldChg chg="addSp delSp modSp new mod">
        <pc:chgData name="Rachel Spirnak" userId="43b1280b-dac4-4c1c-bb04-4db8be7442b7" providerId="ADAL" clId="{0041687E-DDDD-48D5-BB91-A92E363CC040}" dt="2025-02-19T21:03:24.142" v="143" actId="403"/>
        <pc:sldMkLst>
          <pc:docMk/>
          <pc:sldMk cId="72340928" sldId="884"/>
        </pc:sldMkLst>
        <pc:spChg chg="mod">
          <ac:chgData name="Rachel Spirnak" userId="43b1280b-dac4-4c1c-bb04-4db8be7442b7" providerId="ADAL" clId="{0041687E-DDDD-48D5-BB91-A92E363CC040}" dt="2025-02-19T21:00:33.718" v="132" actId="20577"/>
          <ac:spMkLst>
            <pc:docMk/>
            <pc:sldMk cId="72340928" sldId="884"/>
            <ac:spMk id="2" creationId="{1B7066D3-D838-B517-7577-CD1C6782559B}"/>
          </ac:spMkLst>
        </pc:spChg>
        <pc:spChg chg="del">
          <ac:chgData name="Rachel Spirnak" userId="43b1280b-dac4-4c1c-bb04-4db8be7442b7" providerId="ADAL" clId="{0041687E-DDDD-48D5-BB91-A92E363CC040}" dt="2025-02-19T21:01:58.820" v="138" actId="478"/>
          <ac:spMkLst>
            <pc:docMk/>
            <pc:sldMk cId="72340928" sldId="884"/>
            <ac:spMk id="3" creationId="{60114F8E-61BE-6184-5861-BB0B14808389}"/>
          </ac:spMkLst>
        </pc:spChg>
        <pc:spChg chg="del">
          <ac:chgData name="Rachel Spirnak" userId="43b1280b-dac4-4c1c-bb04-4db8be7442b7" providerId="ADAL" clId="{0041687E-DDDD-48D5-BB91-A92E363CC040}" dt="2025-02-19T21:01:57.431" v="137" actId="478"/>
          <ac:spMkLst>
            <pc:docMk/>
            <pc:sldMk cId="72340928" sldId="884"/>
            <ac:spMk id="4" creationId="{CE22308D-A193-4B1D-AFAC-32F5ADD01828}"/>
          </ac:spMkLst>
        </pc:spChg>
        <pc:spChg chg="add mod">
          <ac:chgData name="Rachel Spirnak" userId="43b1280b-dac4-4c1c-bb04-4db8be7442b7" providerId="ADAL" clId="{0041687E-DDDD-48D5-BB91-A92E363CC040}" dt="2025-02-19T21:03:24.142" v="143" actId="403"/>
          <ac:spMkLst>
            <pc:docMk/>
            <pc:sldMk cId="72340928" sldId="884"/>
            <ac:spMk id="5" creationId="{483E15C3-D335-684D-02C2-E4E030A89863}"/>
          </ac:spMkLst>
        </pc:spChg>
        <pc:picChg chg="add">
          <ac:chgData name="Rachel Spirnak" userId="43b1280b-dac4-4c1c-bb04-4db8be7442b7" providerId="ADAL" clId="{0041687E-DDDD-48D5-BB91-A92E363CC040}" dt="2025-02-19T21:02:17.941" v="139" actId="22"/>
          <ac:picMkLst>
            <pc:docMk/>
            <pc:sldMk cId="72340928" sldId="884"/>
            <ac:picMk id="7" creationId="{2EAFA133-114B-8FE9-0A79-ED56782DCCF2}"/>
          </ac:picMkLst>
        </pc:picChg>
      </pc:sldChg>
      <pc:sldChg chg="del">
        <pc:chgData name="Rachel Spirnak" userId="43b1280b-dac4-4c1c-bb04-4db8be7442b7" providerId="ADAL" clId="{0041687E-DDDD-48D5-BB91-A92E363CC040}" dt="2025-02-19T20:57:04.423" v="31" actId="2696"/>
        <pc:sldMkLst>
          <pc:docMk/>
          <pc:sldMk cId="926519243" sldId="8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92584-1319-4632-8B08-0242F1BB20B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25EB1-997B-40B4-A90B-ED9A55E23A5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Create a Watershed Based Plan/Watershed Implementation Plan. </a:t>
          </a:r>
        </a:p>
      </dgm:t>
    </dgm:pt>
    <dgm:pt modelId="{44F6F92A-61D9-4F4F-B81E-7CAC0075C822}" type="parTrans" cxnId="{3E5B262F-A3CD-4C13-A8F9-082D6EC9AF43}">
      <dgm:prSet/>
      <dgm:spPr/>
      <dgm:t>
        <a:bodyPr/>
        <a:lstStyle/>
        <a:p>
          <a:endParaRPr lang="en-US"/>
        </a:p>
      </dgm:t>
    </dgm:pt>
    <dgm:pt modelId="{63E1F8DE-6CFD-47A7-8343-75058E49478C}" type="sibTrans" cxnId="{3E5B262F-A3CD-4C13-A8F9-082D6EC9AF43}">
      <dgm:prSet/>
      <dgm:spPr/>
      <dgm:t>
        <a:bodyPr/>
        <a:lstStyle/>
        <a:p>
          <a:endParaRPr lang="en-US"/>
        </a:p>
      </dgm:t>
    </dgm:pt>
    <dgm:pt modelId="{A2BB7B7E-005D-4B38-A668-C0700A0D134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Collect representative data on pollution source/stream impacts.</a:t>
          </a:r>
        </a:p>
      </dgm:t>
    </dgm:pt>
    <dgm:pt modelId="{58675A41-F5C1-4F20-BA7D-29C306F8B5C4}" type="parTrans" cxnId="{19F6F983-DFDA-45AA-852A-FB7384A18415}">
      <dgm:prSet/>
      <dgm:spPr/>
      <dgm:t>
        <a:bodyPr/>
        <a:lstStyle/>
        <a:p>
          <a:endParaRPr lang="en-US"/>
        </a:p>
      </dgm:t>
    </dgm:pt>
    <dgm:pt modelId="{96638096-7269-4562-B7A9-64583A7497F5}" type="sibTrans" cxnId="{19F6F983-DFDA-45AA-852A-FB7384A18415}">
      <dgm:prSet/>
      <dgm:spPr/>
      <dgm:t>
        <a:bodyPr/>
        <a:lstStyle/>
        <a:p>
          <a:endParaRPr lang="en-US"/>
        </a:p>
      </dgm:t>
    </dgm:pt>
    <dgm:pt modelId="{5F21210A-B8E9-443F-A019-87D4E989309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Create rough pre-engineering plans and budget.</a:t>
          </a:r>
        </a:p>
      </dgm:t>
    </dgm:pt>
    <dgm:pt modelId="{8319E828-BA3C-488C-9DD6-10703D8C973C}" type="parTrans" cxnId="{62F6E70E-F8EC-4C64-8CC1-BB07611DCC85}">
      <dgm:prSet/>
      <dgm:spPr/>
      <dgm:t>
        <a:bodyPr/>
        <a:lstStyle/>
        <a:p>
          <a:endParaRPr lang="en-US"/>
        </a:p>
      </dgm:t>
    </dgm:pt>
    <dgm:pt modelId="{CDF36D2A-4733-4857-B05F-BB7E36CD80DC}" type="sibTrans" cxnId="{62F6E70E-F8EC-4C64-8CC1-BB07611DCC85}">
      <dgm:prSet/>
      <dgm:spPr/>
      <dgm:t>
        <a:bodyPr/>
        <a:lstStyle/>
        <a:p>
          <a:endParaRPr lang="en-US"/>
        </a:p>
      </dgm:t>
    </dgm:pt>
    <dgm:pt modelId="{0C2ABABE-3B3B-46BE-885A-8AE46651A86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Apply for funding.</a:t>
          </a:r>
        </a:p>
      </dgm:t>
    </dgm:pt>
    <dgm:pt modelId="{04DD577A-E960-4B7A-88D2-5E61140B79D7}" type="parTrans" cxnId="{87D0E17F-CC93-4A08-95DB-0F46D85ADBCE}">
      <dgm:prSet/>
      <dgm:spPr/>
      <dgm:t>
        <a:bodyPr/>
        <a:lstStyle/>
        <a:p>
          <a:endParaRPr lang="en-US"/>
        </a:p>
      </dgm:t>
    </dgm:pt>
    <dgm:pt modelId="{C3DDC2DC-8B06-4A25-9490-2DDC3B912B52}" type="sibTrans" cxnId="{87D0E17F-CC93-4A08-95DB-0F46D85ADBCE}">
      <dgm:prSet/>
      <dgm:spPr/>
      <dgm:t>
        <a:bodyPr/>
        <a:lstStyle/>
        <a:p>
          <a:endParaRPr lang="en-US"/>
        </a:p>
      </dgm:t>
    </dgm:pt>
    <dgm:pt modelId="{4280F5E5-5361-479F-837C-CC33A0EEBB8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Typical Grant Preparation Process</a:t>
          </a:r>
        </a:p>
      </dgm:t>
    </dgm:pt>
    <dgm:pt modelId="{18852A5F-E723-44B2-AAD3-D8AD7F29D6F6}" type="parTrans" cxnId="{893EAD7A-0854-4532-BFD8-D50E19DD1E49}">
      <dgm:prSet/>
      <dgm:spPr/>
      <dgm:t>
        <a:bodyPr/>
        <a:lstStyle/>
        <a:p>
          <a:endParaRPr lang="en-US"/>
        </a:p>
      </dgm:t>
    </dgm:pt>
    <dgm:pt modelId="{4C5E5ECD-D088-443D-8EB1-29FF6FE1E77D}" type="sibTrans" cxnId="{893EAD7A-0854-4532-BFD8-D50E19DD1E49}">
      <dgm:prSet/>
      <dgm:spPr/>
      <dgm:t>
        <a:bodyPr/>
        <a:lstStyle/>
        <a:p>
          <a:endParaRPr lang="en-US"/>
        </a:p>
      </dgm:t>
    </dgm:pt>
    <dgm:pt modelId="{A87C70BA-BFE9-496D-9188-D33C1C082A47}">
      <dgm:prSet/>
      <dgm:spPr/>
      <dgm:t>
        <a:bodyPr/>
        <a:lstStyle/>
        <a:p>
          <a:r>
            <a:rPr lang="en-US" dirty="0"/>
            <a:t>Identify restoration project.</a:t>
          </a:r>
        </a:p>
      </dgm:t>
    </dgm:pt>
    <dgm:pt modelId="{449E9691-3732-4080-8044-293C7CC73C97}" type="parTrans" cxnId="{ACE722EE-153A-420A-9105-1B588FBF8D7B}">
      <dgm:prSet/>
      <dgm:spPr/>
      <dgm:t>
        <a:bodyPr/>
        <a:lstStyle/>
        <a:p>
          <a:endParaRPr lang="en-US"/>
        </a:p>
      </dgm:t>
    </dgm:pt>
    <dgm:pt modelId="{E81E7ABC-08E1-4D2A-82E5-8053201C1D72}" type="sibTrans" cxnId="{ACE722EE-153A-420A-9105-1B588FBF8D7B}">
      <dgm:prSet/>
      <dgm:spPr/>
      <dgm:t>
        <a:bodyPr/>
        <a:lstStyle/>
        <a:p>
          <a:endParaRPr lang="en-US"/>
        </a:p>
      </dgm:t>
    </dgm:pt>
    <dgm:pt modelId="{C47A679B-8E65-463C-B48B-07343891CFDC}" type="pres">
      <dgm:prSet presAssocID="{2E092584-1319-4632-8B08-0242F1BB20B1}" presName="Name0" presStyleCnt="0">
        <dgm:presLayoutVars>
          <dgm:dir/>
          <dgm:animLvl val="lvl"/>
          <dgm:resizeHandles val="exact"/>
        </dgm:presLayoutVars>
      </dgm:prSet>
      <dgm:spPr/>
    </dgm:pt>
    <dgm:pt modelId="{BAB3DD7B-279C-4FA9-BD49-08AD9BFC16AA}" type="pres">
      <dgm:prSet presAssocID="{0C2ABABE-3B3B-46BE-885A-8AE46651A863}" presName="boxAndChildren" presStyleCnt="0"/>
      <dgm:spPr/>
    </dgm:pt>
    <dgm:pt modelId="{FF590EB3-482A-41F4-8B99-C372FF487F90}" type="pres">
      <dgm:prSet presAssocID="{0C2ABABE-3B3B-46BE-885A-8AE46651A863}" presName="parentTextBox" presStyleLbl="node1" presStyleIdx="0" presStyleCnt="6" custLinFactNeighborX="523" custLinFactNeighborY="-4449"/>
      <dgm:spPr/>
    </dgm:pt>
    <dgm:pt modelId="{59FF9F64-CF7C-4052-A7BF-9EC4A2236EE8}" type="pres">
      <dgm:prSet presAssocID="{CDF36D2A-4733-4857-B05F-BB7E36CD80DC}" presName="sp" presStyleCnt="0"/>
      <dgm:spPr/>
    </dgm:pt>
    <dgm:pt modelId="{7F09CB7D-3DAD-445D-8DF7-81E6E14A3ADC}" type="pres">
      <dgm:prSet presAssocID="{5F21210A-B8E9-443F-A019-87D4E9893090}" presName="arrowAndChildren" presStyleCnt="0"/>
      <dgm:spPr/>
    </dgm:pt>
    <dgm:pt modelId="{AA863FD2-2B65-458D-AFB2-D5F4207BF575}" type="pres">
      <dgm:prSet presAssocID="{5F21210A-B8E9-443F-A019-87D4E9893090}" presName="parentTextArrow" presStyleLbl="node1" presStyleIdx="1" presStyleCnt="6" custLinFactNeighborX="-3488" custLinFactNeighborY="-1896"/>
      <dgm:spPr/>
    </dgm:pt>
    <dgm:pt modelId="{7F741391-DE42-4561-A64D-35DAD8067F0D}" type="pres">
      <dgm:prSet presAssocID="{96638096-7269-4562-B7A9-64583A7497F5}" presName="sp" presStyleCnt="0"/>
      <dgm:spPr/>
    </dgm:pt>
    <dgm:pt modelId="{577B8F23-4E2A-475D-B630-F0BFB7A52530}" type="pres">
      <dgm:prSet presAssocID="{A2BB7B7E-005D-4B38-A668-C0700A0D1342}" presName="arrowAndChildren" presStyleCnt="0"/>
      <dgm:spPr/>
    </dgm:pt>
    <dgm:pt modelId="{D27175B2-1890-4ADB-8348-71F296116D66}" type="pres">
      <dgm:prSet presAssocID="{A2BB7B7E-005D-4B38-A668-C0700A0D1342}" presName="parentTextArrow" presStyleLbl="node1" presStyleIdx="2" presStyleCnt="6"/>
      <dgm:spPr/>
    </dgm:pt>
    <dgm:pt modelId="{380E2CC1-0317-4BA5-932F-F2A2075256B5}" type="pres">
      <dgm:prSet presAssocID="{E81E7ABC-08E1-4D2A-82E5-8053201C1D72}" presName="sp" presStyleCnt="0"/>
      <dgm:spPr/>
    </dgm:pt>
    <dgm:pt modelId="{4D70F95F-3A80-409B-9DB1-2F551A52AA0F}" type="pres">
      <dgm:prSet presAssocID="{A87C70BA-BFE9-496D-9188-D33C1C082A47}" presName="arrowAndChildren" presStyleCnt="0"/>
      <dgm:spPr/>
    </dgm:pt>
    <dgm:pt modelId="{84F5B504-EA17-4AEA-A75A-C4802DBBA618}" type="pres">
      <dgm:prSet presAssocID="{A87C70BA-BFE9-496D-9188-D33C1C082A47}" presName="parentTextArrow" presStyleLbl="node1" presStyleIdx="3" presStyleCnt="6"/>
      <dgm:spPr/>
    </dgm:pt>
    <dgm:pt modelId="{65C681A6-A5C9-4717-B9B7-295625E283BB}" type="pres">
      <dgm:prSet presAssocID="{63E1F8DE-6CFD-47A7-8343-75058E49478C}" presName="sp" presStyleCnt="0"/>
      <dgm:spPr/>
    </dgm:pt>
    <dgm:pt modelId="{048BF5FB-1624-4F9E-91F4-7A43B2137130}" type="pres">
      <dgm:prSet presAssocID="{8F125EB1-997B-40B4-A90B-ED9A55E23A5C}" presName="arrowAndChildren" presStyleCnt="0"/>
      <dgm:spPr/>
    </dgm:pt>
    <dgm:pt modelId="{F01A3DC9-ADE6-44A0-85BC-3F6D921B10EB}" type="pres">
      <dgm:prSet presAssocID="{8F125EB1-997B-40B4-A90B-ED9A55E23A5C}" presName="parentTextArrow" presStyleLbl="node1" presStyleIdx="4" presStyleCnt="6"/>
      <dgm:spPr/>
    </dgm:pt>
    <dgm:pt modelId="{871A4C84-C4B7-45D8-A815-9BB114E69BA7}" type="pres">
      <dgm:prSet presAssocID="{4C5E5ECD-D088-443D-8EB1-29FF6FE1E77D}" presName="sp" presStyleCnt="0"/>
      <dgm:spPr/>
    </dgm:pt>
    <dgm:pt modelId="{B1FF62EA-0FF2-48D7-9E97-59AD41EB001A}" type="pres">
      <dgm:prSet presAssocID="{4280F5E5-5361-479F-837C-CC33A0EEBB8E}" presName="arrowAndChildren" presStyleCnt="0"/>
      <dgm:spPr/>
    </dgm:pt>
    <dgm:pt modelId="{9B1BFBE3-27AA-4EBE-9AC8-24FE1595A196}" type="pres">
      <dgm:prSet presAssocID="{4280F5E5-5361-479F-837C-CC33A0EEBB8E}" presName="parentTextArrow" presStyleLbl="node1" presStyleIdx="5" presStyleCnt="6" custLinFactNeighborX="174" custLinFactNeighborY="-38164"/>
      <dgm:spPr/>
    </dgm:pt>
  </dgm:ptLst>
  <dgm:cxnLst>
    <dgm:cxn modelId="{62F6E70E-F8EC-4C64-8CC1-BB07611DCC85}" srcId="{2E092584-1319-4632-8B08-0242F1BB20B1}" destId="{5F21210A-B8E9-443F-A019-87D4E9893090}" srcOrd="4" destOrd="0" parTransId="{8319E828-BA3C-488C-9DD6-10703D8C973C}" sibTransId="{CDF36D2A-4733-4857-B05F-BB7E36CD80DC}"/>
    <dgm:cxn modelId="{D4080D15-4C45-42CD-BEB6-0160779A6484}" type="presOf" srcId="{5F21210A-B8E9-443F-A019-87D4E9893090}" destId="{AA863FD2-2B65-458D-AFB2-D5F4207BF575}" srcOrd="0" destOrd="0" presId="urn:microsoft.com/office/officeart/2005/8/layout/process4"/>
    <dgm:cxn modelId="{3E5B262F-A3CD-4C13-A8F9-082D6EC9AF43}" srcId="{2E092584-1319-4632-8B08-0242F1BB20B1}" destId="{8F125EB1-997B-40B4-A90B-ED9A55E23A5C}" srcOrd="1" destOrd="0" parTransId="{44F6F92A-61D9-4F4F-B81E-7CAC0075C822}" sibTransId="{63E1F8DE-6CFD-47A7-8343-75058E49478C}"/>
    <dgm:cxn modelId="{F7A29B33-6845-46CC-9C1D-16C959B3C8E7}" type="presOf" srcId="{A87C70BA-BFE9-496D-9188-D33C1C082A47}" destId="{84F5B504-EA17-4AEA-A75A-C4802DBBA618}" srcOrd="0" destOrd="0" presId="urn:microsoft.com/office/officeart/2005/8/layout/process4"/>
    <dgm:cxn modelId="{BA039A5C-EFE2-40ED-BF9A-0F48AAF35AA8}" type="presOf" srcId="{0C2ABABE-3B3B-46BE-885A-8AE46651A863}" destId="{FF590EB3-482A-41F4-8B99-C372FF487F90}" srcOrd="0" destOrd="0" presId="urn:microsoft.com/office/officeart/2005/8/layout/process4"/>
    <dgm:cxn modelId="{18358946-1E39-42E2-BAA8-F81831E3D344}" type="presOf" srcId="{4280F5E5-5361-479F-837C-CC33A0EEBB8E}" destId="{9B1BFBE3-27AA-4EBE-9AC8-24FE1595A196}" srcOrd="0" destOrd="0" presId="urn:microsoft.com/office/officeart/2005/8/layout/process4"/>
    <dgm:cxn modelId="{893EAD7A-0854-4532-BFD8-D50E19DD1E49}" srcId="{2E092584-1319-4632-8B08-0242F1BB20B1}" destId="{4280F5E5-5361-479F-837C-CC33A0EEBB8E}" srcOrd="0" destOrd="0" parTransId="{18852A5F-E723-44B2-AAD3-D8AD7F29D6F6}" sibTransId="{4C5E5ECD-D088-443D-8EB1-29FF6FE1E77D}"/>
    <dgm:cxn modelId="{87D0E17F-CC93-4A08-95DB-0F46D85ADBCE}" srcId="{2E092584-1319-4632-8B08-0242F1BB20B1}" destId="{0C2ABABE-3B3B-46BE-885A-8AE46651A863}" srcOrd="5" destOrd="0" parTransId="{04DD577A-E960-4B7A-88D2-5E61140B79D7}" sibTransId="{C3DDC2DC-8B06-4A25-9490-2DDC3B912B52}"/>
    <dgm:cxn modelId="{19F6F983-DFDA-45AA-852A-FB7384A18415}" srcId="{2E092584-1319-4632-8B08-0242F1BB20B1}" destId="{A2BB7B7E-005D-4B38-A668-C0700A0D1342}" srcOrd="3" destOrd="0" parTransId="{58675A41-F5C1-4F20-BA7D-29C306F8B5C4}" sibTransId="{96638096-7269-4562-B7A9-64583A7497F5}"/>
    <dgm:cxn modelId="{E718E9A3-AE8D-4FA3-877B-34ACB187EDFF}" type="presOf" srcId="{8F125EB1-997B-40B4-A90B-ED9A55E23A5C}" destId="{F01A3DC9-ADE6-44A0-85BC-3F6D921B10EB}" srcOrd="0" destOrd="0" presId="urn:microsoft.com/office/officeart/2005/8/layout/process4"/>
    <dgm:cxn modelId="{7A8567DB-09B3-4C29-AB07-2449F51AD5A3}" type="presOf" srcId="{A2BB7B7E-005D-4B38-A668-C0700A0D1342}" destId="{D27175B2-1890-4ADB-8348-71F296116D66}" srcOrd="0" destOrd="0" presId="urn:microsoft.com/office/officeart/2005/8/layout/process4"/>
    <dgm:cxn modelId="{ACE722EE-153A-420A-9105-1B588FBF8D7B}" srcId="{2E092584-1319-4632-8B08-0242F1BB20B1}" destId="{A87C70BA-BFE9-496D-9188-D33C1C082A47}" srcOrd="2" destOrd="0" parTransId="{449E9691-3732-4080-8044-293C7CC73C97}" sibTransId="{E81E7ABC-08E1-4D2A-82E5-8053201C1D72}"/>
    <dgm:cxn modelId="{5CE34FF5-D48D-4D77-8718-116F85150EE1}" type="presOf" srcId="{2E092584-1319-4632-8B08-0242F1BB20B1}" destId="{C47A679B-8E65-463C-B48B-07343891CFDC}" srcOrd="0" destOrd="0" presId="urn:microsoft.com/office/officeart/2005/8/layout/process4"/>
    <dgm:cxn modelId="{375F888D-2637-4671-AF12-C4D5EAAA01EF}" type="presParOf" srcId="{C47A679B-8E65-463C-B48B-07343891CFDC}" destId="{BAB3DD7B-279C-4FA9-BD49-08AD9BFC16AA}" srcOrd="0" destOrd="0" presId="urn:microsoft.com/office/officeart/2005/8/layout/process4"/>
    <dgm:cxn modelId="{4C483A48-9532-4767-BAC9-B01EC5F888BC}" type="presParOf" srcId="{BAB3DD7B-279C-4FA9-BD49-08AD9BFC16AA}" destId="{FF590EB3-482A-41F4-8B99-C372FF487F90}" srcOrd="0" destOrd="0" presId="urn:microsoft.com/office/officeart/2005/8/layout/process4"/>
    <dgm:cxn modelId="{D26B19F6-6405-4DDA-9930-EB08E6C980AA}" type="presParOf" srcId="{C47A679B-8E65-463C-B48B-07343891CFDC}" destId="{59FF9F64-CF7C-4052-A7BF-9EC4A2236EE8}" srcOrd="1" destOrd="0" presId="urn:microsoft.com/office/officeart/2005/8/layout/process4"/>
    <dgm:cxn modelId="{25D51209-9173-44A2-8692-5B122073838C}" type="presParOf" srcId="{C47A679B-8E65-463C-B48B-07343891CFDC}" destId="{7F09CB7D-3DAD-445D-8DF7-81E6E14A3ADC}" srcOrd="2" destOrd="0" presId="urn:microsoft.com/office/officeart/2005/8/layout/process4"/>
    <dgm:cxn modelId="{164632EF-F101-4F40-B3BF-A3FC2B06A20C}" type="presParOf" srcId="{7F09CB7D-3DAD-445D-8DF7-81E6E14A3ADC}" destId="{AA863FD2-2B65-458D-AFB2-D5F4207BF575}" srcOrd="0" destOrd="0" presId="urn:microsoft.com/office/officeart/2005/8/layout/process4"/>
    <dgm:cxn modelId="{DDD560A2-AE84-4F45-B1A6-DB62006F0041}" type="presParOf" srcId="{C47A679B-8E65-463C-B48B-07343891CFDC}" destId="{7F741391-DE42-4561-A64D-35DAD8067F0D}" srcOrd="3" destOrd="0" presId="urn:microsoft.com/office/officeart/2005/8/layout/process4"/>
    <dgm:cxn modelId="{5B514744-9900-4ABB-A14C-99E4479CF399}" type="presParOf" srcId="{C47A679B-8E65-463C-B48B-07343891CFDC}" destId="{577B8F23-4E2A-475D-B630-F0BFB7A52530}" srcOrd="4" destOrd="0" presId="urn:microsoft.com/office/officeart/2005/8/layout/process4"/>
    <dgm:cxn modelId="{3A933C17-49BA-4919-AC9A-624FEE500453}" type="presParOf" srcId="{577B8F23-4E2A-475D-B630-F0BFB7A52530}" destId="{D27175B2-1890-4ADB-8348-71F296116D66}" srcOrd="0" destOrd="0" presId="urn:microsoft.com/office/officeart/2005/8/layout/process4"/>
    <dgm:cxn modelId="{5DDDB359-F374-423B-B471-C1006CF38139}" type="presParOf" srcId="{C47A679B-8E65-463C-B48B-07343891CFDC}" destId="{380E2CC1-0317-4BA5-932F-F2A2075256B5}" srcOrd="5" destOrd="0" presId="urn:microsoft.com/office/officeart/2005/8/layout/process4"/>
    <dgm:cxn modelId="{FD90809F-AEC2-46E5-876F-D7E2732DD7FA}" type="presParOf" srcId="{C47A679B-8E65-463C-B48B-07343891CFDC}" destId="{4D70F95F-3A80-409B-9DB1-2F551A52AA0F}" srcOrd="6" destOrd="0" presId="urn:microsoft.com/office/officeart/2005/8/layout/process4"/>
    <dgm:cxn modelId="{4534E088-EC18-43B0-AB8C-EC7C924BB6CA}" type="presParOf" srcId="{4D70F95F-3A80-409B-9DB1-2F551A52AA0F}" destId="{84F5B504-EA17-4AEA-A75A-C4802DBBA618}" srcOrd="0" destOrd="0" presId="urn:microsoft.com/office/officeart/2005/8/layout/process4"/>
    <dgm:cxn modelId="{ED8EABE1-7C89-4B77-86E4-BBEE844AA878}" type="presParOf" srcId="{C47A679B-8E65-463C-B48B-07343891CFDC}" destId="{65C681A6-A5C9-4717-B9B7-295625E283BB}" srcOrd="7" destOrd="0" presId="urn:microsoft.com/office/officeart/2005/8/layout/process4"/>
    <dgm:cxn modelId="{2748A66A-0C97-44AE-B3EA-D0916C1AAC0B}" type="presParOf" srcId="{C47A679B-8E65-463C-B48B-07343891CFDC}" destId="{048BF5FB-1624-4F9E-91F4-7A43B2137130}" srcOrd="8" destOrd="0" presId="urn:microsoft.com/office/officeart/2005/8/layout/process4"/>
    <dgm:cxn modelId="{59F75709-D5EC-4116-8B3E-D7B924500AFF}" type="presParOf" srcId="{048BF5FB-1624-4F9E-91F4-7A43B2137130}" destId="{F01A3DC9-ADE6-44A0-85BC-3F6D921B10EB}" srcOrd="0" destOrd="0" presId="urn:microsoft.com/office/officeart/2005/8/layout/process4"/>
    <dgm:cxn modelId="{94A4B186-57B3-4913-ACF1-226EDA46CBAA}" type="presParOf" srcId="{C47A679B-8E65-463C-B48B-07343891CFDC}" destId="{871A4C84-C4B7-45D8-A815-9BB114E69BA7}" srcOrd="9" destOrd="0" presId="urn:microsoft.com/office/officeart/2005/8/layout/process4"/>
    <dgm:cxn modelId="{3CE91D52-F0D0-481F-BDEE-3869C7473ADA}" type="presParOf" srcId="{C47A679B-8E65-463C-B48B-07343891CFDC}" destId="{B1FF62EA-0FF2-48D7-9E97-59AD41EB001A}" srcOrd="10" destOrd="0" presId="urn:microsoft.com/office/officeart/2005/8/layout/process4"/>
    <dgm:cxn modelId="{329D6E80-7D78-4E36-A090-7CAD81FBB344}" type="presParOf" srcId="{B1FF62EA-0FF2-48D7-9E97-59AD41EB001A}" destId="{9B1BFBE3-27AA-4EBE-9AC8-24FE1595A1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90EB3-482A-41F4-8B99-C372FF487F90}">
      <dsp:nvSpPr>
        <dsp:cNvPr id="0" name=""/>
        <dsp:cNvSpPr/>
      </dsp:nvSpPr>
      <dsp:spPr>
        <a:xfrm>
          <a:off x="0" y="4451832"/>
          <a:ext cx="6096000" cy="587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Apply for funding.</a:t>
          </a:r>
        </a:p>
      </dsp:txBody>
      <dsp:txXfrm>
        <a:off x="0" y="4451832"/>
        <a:ext cx="6096000" cy="587732"/>
      </dsp:txXfrm>
    </dsp:sp>
    <dsp:sp modelId="{AA863FD2-2B65-458D-AFB2-D5F4207BF575}">
      <dsp:nvSpPr>
        <dsp:cNvPr id="0" name=""/>
        <dsp:cNvSpPr/>
      </dsp:nvSpPr>
      <dsp:spPr>
        <a:xfrm rot="10800000">
          <a:off x="0" y="3565725"/>
          <a:ext cx="6096000" cy="903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Create rough pre-engineering plans and budget.</a:t>
          </a:r>
        </a:p>
      </dsp:txBody>
      <dsp:txXfrm rot="10800000">
        <a:off x="0" y="3565725"/>
        <a:ext cx="6096000" cy="587348"/>
      </dsp:txXfrm>
    </dsp:sp>
    <dsp:sp modelId="{D27175B2-1890-4ADB-8348-71F296116D66}">
      <dsp:nvSpPr>
        <dsp:cNvPr id="0" name=""/>
        <dsp:cNvSpPr/>
      </dsp:nvSpPr>
      <dsp:spPr>
        <a:xfrm rot="10800000">
          <a:off x="0" y="2687747"/>
          <a:ext cx="6096000" cy="903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Collect representative data on pollution source/stream impacts.</a:t>
          </a:r>
        </a:p>
      </dsp:txBody>
      <dsp:txXfrm rot="10800000">
        <a:off x="0" y="2687747"/>
        <a:ext cx="6096000" cy="587348"/>
      </dsp:txXfrm>
    </dsp:sp>
    <dsp:sp modelId="{84F5B504-EA17-4AEA-A75A-C4802DBBA618}">
      <dsp:nvSpPr>
        <dsp:cNvPr id="0" name=""/>
        <dsp:cNvSpPr/>
      </dsp:nvSpPr>
      <dsp:spPr>
        <a:xfrm rot="10800000">
          <a:off x="0" y="1792630"/>
          <a:ext cx="6096000" cy="903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restoration project.</a:t>
          </a:r>
        </a:p>
      </dsp:txBody>
      <dsp:txXfrm rot="10800000">
        <a:off x="0" y="1792630"/>
        <a:ext cx="6096000" cy="587348"/>
      </dsp:txXfrm>
    </dsp:sp>
    <dsp:sp modelId="{F01A3DC9-ADE6-44A0-85BC-3F6D921B10EB}">
      <dsp:nvSpPr>
        <dsp:cNvPr id="0" name=""/>
        <dsp:cNvSpPr/>
      </dsp:nvSpPr>
      <dsp:spPr>
        <a:xfrm rot="10800000">
          <a:off x="0" y="897514"/>
          <a:ext cx="6096000" cy="903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Create a Watershed Based Plan/Watershed Implementation Plan. </a:t>
          </a:r>
        </a:p>
      </dsp:txBody>
      <dsp:txXfrm rot="10800000">
        <a:off x="0" y="897514"/>
        <a:ext cx="6096000" cy="587348"/>
      </dsp:txXfrm>
    </dsp:sp>
    <dsp:sp modelId="{9B1BFBE3-27AA-4EBE-9AC8-24FE1595A196}">
      <dsp:nvSpPr>
        <dsp:cNvPr id="0" name=""/>
        <dsp:cNvSpPr/>
      </dsp:nvSpPr>
      <dsp:spPr>
        <a:xfrm rot="10800000">
          <a:off x="0" y="0"/>
          <a:ext cx="6096000" cy="903932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Typical Grant Preparation Process</a:t>
          </a:r>
        </a:p>
      </dsp:txBody>
      <dsp:txXfrm rot="10800000">
        <a:off x="0" y="0"/>
        <a:ext cx="6096000" cy="587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1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2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Maximum</a:t>
            </a:r>
            <a:r>
              <a:rPr lang="en-US" dirty="0">
                <a:solidFill>
                  <a:schemeClr val="tx1"/>
                </a:solidFill>
              </a:rPr>
              <a:t> ask: $10,000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2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9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72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0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0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6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61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9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5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8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0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41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9232"/>
            <a:ext cx="7886700" cy="5323641"/>
          </a:xfrm>
        </p:spPr>
        <p:txBody>
          <a:bodyPr/>
          <a:lstStyle>
            <a:lvl1pPr>
              <a:defRPr sz="3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04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0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1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42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spirnak@mail.wv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lissa.oneal@mail.wv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3riversquest.wvu.edu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3riversquest.wvu.edu/news/rivers-run-through-th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B65367-3023-4A35-963B-D25E25A0F158}"/>
              </a:ext>
            </a:extLst>
          </p:cNvPr>
          <p:cNvSpPr/>
          <p:nvPr/>
        </p:nvSpPr>
        <p:spPr>
          <a:xfrm>
            <a:off x="440055" y="5332489"/>
            <a:ext cx="8277224" cy="6784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28ED58-BF90-4001-BA57-9D05B9D0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619"/>
            <a:ext cx="7886700" cy="302998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3RQ GAPS Assistance Program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038FE18-BD92-4CD3-9944-59675E0D8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6" t="30417" r="41259" b="33496"/>
          <a:stretch/>
        </p:blipFill>
        <p:spPr>
          <a:xfrm>
            <a:off x="7397298" y="5341427"/>
            <a:ext cx="1319981" cy="66056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4FA0741-1569-4441-BBDA-766D9E33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" y="5385080"/>
            <a:ext cx="2587626" cy="57325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7C703A-80F7-40A5-9DDA-FD7D06D1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84" y="5542855"/>
            <a:ext cx="3437931" cy="3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2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49A17-15BD-4683-A773-2F250EE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6419"/>
            <a:ext cx="7886700" cy="4625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</a:t>
            </a:r>
          </a:p>
          <a:p>
            <a:pPr marL="0" indent="0" algn="ctr">
              <a:buNone/>
            </a:pPr>
            <a:endParaRPr lang="en-US" dirty="0"/>
          </a:p>
          <a:p>
            <a:pPr marL="342900" lvl="1" indent="0" algn="ctr">
              <a:buNone/>
            </a:pPr>
            <a:endParaRPr lang="en-US" dirty="0"/>
          </a:p>
          <a:p>
            <a:pPr marL="342900" lvl="1" indent="0" algn="ctr">
              <a:buNone/>
            </a:pPr>
            <a:r>
              <a:rPr lang="en-US" dirty="0">
                <a:hlinkClick r:id="rId3"/>
              </a:rPr>
              <a:t>rachel.spirnak@mail.wvu.edu</a:t>
            </a:r>
            <a:endParaRPr lang="en-US" dirty="0"/>
          </a:p>
          <a:p>
            <a:pPr marL="342900" lvl="1" indent="0" algn="ctr">
              <a:buNone/>
            </a:pPr>
            <a:endParaRPr lang="en-US" dirty="0"/>
          </a:p>
          <a:p>
            <a:pPr marL="342900" lvl="1" indent="0" algn="ctr">
              <a:buNone/>
            </a:pPr>
            <a:r>
              <a:rPr lang="en-US" dirty="0">
                <a:hlinkClick r:id="rId4"/>
              </a:rPr>
              <a:t>melissa.oneal@mail.wvu.edu</a:t>
            </a:r>
            <a:endParaRPr lang="en-US" dirty="0"/>
          </a:p>
          <a:p>
            <a:pPr marL="3429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8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AB8D1-3578-44A8-A6A4-C6F846A1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GAPS?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BCF163-EA45-4CC6-90B4-6064E6BCA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6413" indent="-506413"/>
            <a:r>
              <a:rPr lang="en-US" dirty="0"/>
              <a:t>Assistance program for grassroots organizations and small colleges.</a:t>
            </a:r>
          </a:p>
          <a:p>
            <a:pPr marL="849313" lvl="1" indent="-506413"/>
            <a:r>
              <a:rPr lang="en-US" dirty="0"/>
              <a:t>2023: Focused on grassroots organizations.</a:t>
            </a:r>
          </a:p>
          <a:p>
            <a:pPr marL="849313" lvl="1" indent="-506413"/>
            <a:r>
              <a:rPr lang="en-US" dirty="0"/>
              <a:t>2024: Expanded to small colleges/universities.</a:t>
            </a:r>
          </a:p>
          <a:p>
            <a:pPr marL="849313" lvl="1" indent="-506413"/>
            <a:r>
              <a:rPr lang="en-US" dirty="0"/>
              <a:t>2025: Under development.</a:t>
            </a:r>
          </a:p>
          <a:p>
            <a:pPr marL="506413" indent="-506413"/>
            <a:r>
              <a:rPr lang="en-US" dirty="0"/>
              <a:t>Fills gap in funding to </a:t>
            </a:r>
            <a:r>
              <a:rPr lang="en-US" dirty="0">
                <a:solidFill>
                  <a:schemeClr val="tx1"/>
                </a:solidFill>
              </a:rPr>
              <a:t>prepare for federal, state, and/or private grants leading to restoration projects.</a:t>
            </a:r>
          </a:p>
          <a:p>
            <a:pPr marL="506413" indent="-506413"/>
            <a:r>
              <a:rPr lang="en-US" dirty="0"/>
              <a:t>Geared toward nonpoint source issues: acid mine drainage, </a:t>
            </a:r>
            <a:r>
              <a:rPr lang="en-US" dirty="0">
                <a:solidFill>
                  <a:schemeClr val="tx1"/>
                </a:solidFill>
              </a:rPr>
              <a:t>sedimentation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2001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AB8D1-3578-44A8-A6A4-C6F846A1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does GAPS come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33340-2A15-437E-8F6C-094A13FAA471}"/>
              </a:ext>
            </a:extLst>
          </p:cNvPr>
          <p:cNvSpPr txBox="1"/>
          <p:nvPr/>
        </p:nvSpPr>
        <p:spPr>
          <a:xfrm>
            <a:off x="6926972" y="3747025"/>
            <a:ext cx="2082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Good data is critical for successful projects!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6F3D170-5D88-4D54-B58A-31E054D9F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130584"/>
              </p:ext>
            </p:extLst>
          </p:nvPr>
        </p:nvGraphicFramePr>
        <p:xfrm>
          <a:off x="515458" y="1424763"/>
          <a:ext cx="6096000" cy="506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D9AFC88-0D6B-4444-BE9E-7D969D6322A7}"/>
              </a:ext>
            </a:extLst>
          </p:cNvPr>
          <p:cNvSpPr/>
          <p:nvPr/>
        </p:nvSpPr>
        <p:spPr>
          <a:xfrm>
            <a:off x="515458" y="4127863"/>
            <a:ext cx="6096000" cy="56176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AB8D1-3578-44A8-A6A4-C6F846A1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Services Available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BCF163-EA45-4CC6-90B4-6064E6BCA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6413" indent="-506413"/>
            <a:r>
              <a:rPr lang="en-US" dirty="0"/>
              <a:t>Services will vary for each awardee based on the needs of the specific project. </a:t>
            </a:r>
          </a:p>
          <a:p>
            <a:pPr marL="506413" indent="-506413"/>
            <a:r>
              <a:rPr lang="en-US" dirty="0"/>
              <a:t>Direct services may include:</a:t>
            </a:r>
          </a:p>
          <a:p>
            <a:pPr marL="849313" lvl="1" indent="-506413"/>
            <a:r>
              <a:rPr lang="en-US" dirty="0">
                <a:solidFill>
                  <a:schemeClr val="tx1"/>
                </a:solidFill>
              </a:rPr>
              <a:t>Field Assistance or Training </a:t>
            </a:r>
          </a:p>
          <a:p>
            <a:pPr marL="1192213" lvl="2" indent="-506413"/>
            <a:r>
              <a:rPr lang="en-US" dirty="0">
                <a:solidFill>
                  <a:schemeClr val="tx1"/>
                </a:solidFill>
              </a:rPr>
              <a:t>Grab sample and flow measurement collection</a:t>
            </a:r>
          </a:p>
          <a:p>
            <a:pPr marL="1192213" lvl="2" indent="-506413"/>
            <a:r>
              <a:rPr lang="en-US" dirty="0">
                <a:solidFill>
                  <a:schemeClr val="tx1"/>
                </a:solidFill>
              </a:rPr>
              <a:t>Installation and management of in-stream data loggers</a:t>
            </a:r>
          </a:p>
          <a:p>
            <a:pPr marL="849313" lvl="1" indent="-506413"/>
            <a:r>
              <a:rPr lang="en-US" dirty="0">
                <a:solidFill>
                  <a:schemeClr val="tx1"/>
                </a:solidFill>
              </a:rPr>
              <a:t>Coordination with analytical laboratory </a:t>
            </a:r>
          </a:p>
          <a:p>
            <a:pPr marL="849313" lvl="1" indent="-506413"/>
            <a:r>
              <a:rPr lang="en-US" dirty="0">
                <a:solidFill>
                  <a:schemeClr val="tx1"/>
                </a:solidFill>
              </a:rPr>
              <a:t>Data management</a:t>
            </a:r>
          </a:p>
          <a:p>
            <a:pPr marL="849313" lvl="1" indent="-506413"/>
            <a:r>
              <a:rPr lang="en-US" dirty="0">
                <a:solidFill>
                  <a:schemeClr val="tx1"/>
                </a:solidFill>
              </a:rPr>
              <a:t>Grant searching and preparation</a:t>
            </a:r>
          </a:p>
          <a:p>
            <a:pPr marL="506413" indent="-506413"/>
            <a:r>
              <a:rPr lang="en-US" dirty="0">
                <a:solidFill>
                  <a:schemeClr val="tx1"/>
                </a:solidFill>
              </a:rPr>
              <a:t>Funding may include:</a:t>
            </a:r>
          </a:p>
          <a:p>
            <a:pPr marL="849313" lvl="1" indent="-506413"/>
            <a:r>
              <a:rPr lang="en-US" dirty="0">
                <a:solidFill>
                  <a:schemeClr val="tx1"/>
                </a:solidFill>
              </a:rPr>
              <a:t>Analytical costs, travel, students</a:t>
            </a:r>
          </a:p>
          <a:p>
            <a:pPr marL="849313" lvl="1" indent="-506413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AB8D1-3578-44A8-A6A4-C6F846A1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BCF163-EA45-4CC6-90B4-6064E6BC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5760"/>
            <a:ext cx="4546023" cy="4857113"/>
          </a:xfrm>
        </p:spPr>
        <p:txBody>
          <a:bodyPr>
            <a:normAutofit lnSpcReduction="10000"/>
          </a:bodyPr>
          <a:lstStyle/>
          <a:p>
            <a:pPr marL="506413" indent="-506413"/>
            <a:r>
              <a:rPr lang="en-US" dirty="0"/>
              <a:t>Data </a:t>
            </a:r>
          </a:p>
          <a:p>
            <a:pPr marL="849313" lvl="1" indent="-506413"/>
            <a:r>
              <a:rPr lang="en-US" sz="2800" dirty="0"/>
              <a:t>Uploaded to WATERS for long-term storage.</a:t>
            </a:r>
          </a:p>
          <a:p>
            <a:pPr marL="849313" lvl="1" indent="-506413"/>
            <a:r>
              <a:rPr lang="en-US" sz="2800" dirty="0"/>
              <a:t>Published to online maps.</a:t>
            </a:r>
          </a:p>
          <a:p>
            <a:pPr marL="506413" indent="-506413"/>
            <a:r>
              <a:rPr lang="en-US" dirty="0"/>
              <a:t>Facilitate connections with state/federal agencies, researchers, and students.</a:t>
            </a:r>
          </a:p>
        </p:txBody>
      </p:sp>
      <p:pic>
        <p:nvPicPr>
          <p:cNvPr id="19" name="Picture 18" descr="A group of people standing in a stream&#10;&#10;Description automatically generated">
            <a:extLst>
              <a:ext uri="{FF2B5EF4-FFF2-40B4-BE49-F238E27FC236}">
                <a16:creationId xmlns:a16="http://schemas.microsoft.com/office/drawing/2014/main" id="{A7C329B0-D50B-FE06-CF9D-CE7676C0C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" r="30754"/>
          <a:stretch/>
        </p:blipFill>
        <p:spPr>
          <a:xfrm>
            <a:off x="5310469" y="1995053"/>
            <a:ext cx="3532193" cy="42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5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AB8D1-3578-44A8-A6A4-C6F846A1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9648"/>
          </a:xfrm>
        </p:spPr>
        <p:txBody>
          <a:bodyPr/>
          <a:lstStyle/>
          <a:p>
            <a:pPr algn="ctr"/>
            <a:r>
              <a:rPr lang="en-US" dirty="0"/>
              <a:t>Eligibility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011752-A030-452A-BB83-D581DEDE70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DA5245-9F6E-4138-9D85-D66EB6837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3360" y="1825625"/>
            <a:ext cx="3552928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HelveticaNeueW01-55Roma"/>
              </a:rPr>
              <a:t>Project must be within: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HelveticaNeueW01-55Roma"/>
              </a:rPr>
              <a:t>Monongahela River Basin;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HelveticaNeueW01-55Roma"/>
              </a:rPr>
              <a:t>Allegheny River Basin; or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HelveticaNeueW01-55Roma"/>
              </a:rPr>
              <a:t>Southwestern PA counties highlighted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0A6ABF9-B5AC-43BE-807D-58CD5D7B9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2" t="8837" r="2648" b="8527"/>
          <a:stretch/>
        </p:blipFill>
        <p:spPr>
          <a:xfrm>
            <a:off x="297712" y="1169233"/>
            <a:ext cx="4854365" cy="55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8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34B7-0DCD-1230-EE45-73DCACB4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Awarded GAPS Projects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705B-423C-E3D9-39C2-64B1E26BA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720672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Upper Chartiers Creek Watershed Association – </a:t>
            </a:r>
            <a:r>
              <a:rPr lang="en-US" sz="2400" i="1" dirty="0"/>
              <a:t>Houston Ball Field  Erosion Study</a:t>
            </a:r>
          </a:p>
          <a:p>
            <a:r>
              <a:rPr lang="en-US" sz="2400" dirty="0"/>
              <a:t>Nine Mile Run Watershed Association – </a:t>
            </a:r>
            <a:r>
              <a:rPr lang="en-US" sz="2400" i="1" dirty="0"/>
              <a:t>Commercial Street Culvert Monitoring Project</a:t>
            </a:r>
          </a:p>
          <a:p>
            <a:r>
              <a:rPr lang="en-US" sz="2400" dirty="0"/>
              <a:t>Chalfont Run/Thompson Run Watershed Association &amp; Pitt Water Collaboratory – </a:t>
            </a:r>
            <a:r>
              <a:rPr lang="en-US" sz="2400" i="1" dirty="0"/>
              <a:t>AMD Monitoring Study</a:t>
            </a:r>
          </a:p>
          <a:p>
            <a:r>
              <a:rPr lang="en-US" sz="2400" dirty="0"/>
              <a:t>Stream Restoration Inc. &amp; West Wheatfield Township – </a:t>
            </a:r>
            <a:r>
              <a:rPr lang="en-US" sz="2400" i="1" dirty="0"/>
              <a:t>West Wheatfield AMD Assessment</a:t>
            </a:r>
          </a:p>
          <a:p>
            <a:r>
              <a:rPr lang="en-US" sz="2400" dirty="0"/>
              <a:t>3 Rivers Waterkeeper – </a:t>
            </a:r>
            <a:r>
              <a:rPr lang="en-US" sz="2400" i="1" dirty="0"/>
              <a:t>Targeted Sampling &amp; Pollution Identification</a:t>
            </a:r>
          </a:p>
          <a:p>
            <a:r>
              <a:rPr lang="en-US" sz="2400" dirty="0"/>
              <a:t>Allegheny College Watershed Conservation Research Center – </a:t>
            </a:r>
            <a:r>
              <a:rPr lang="en-US" sz="2400" i="1" dirty="0"/>
              <a:t>Woodcock Creek Monitoring Study</a:t>
            </a:r>
          </a:p>
          <a:p>
            <a:r>
              <a:rPr lang="en-US" sz="2400" dirty="0"/>
              <a:t>Mountain Watershed Association – </a:t>
            </a:r>
            <a:r>
              <a:rPr lang="en-US" sz="2400" i="1" dirty="0"/>
              <a:t>Coal Run Watershed Study</a:t>
            </a:r>
          </a:p>
          <a:p>
            <a:r>
              <a:rPr lang="en-US" sz="2400" dirty="0"/>
              <a:t>University of Pittsburgh - </a:t>
            </a:r>
            <a:r>
              <a:rPr lang="en-US" sz="2400" i="1" dirty="0"/>
              <a:t>Phillips Mine Discharge Study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81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66D3-D838-B517-7577-CD1C6782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E15C3-D335-684D-02C2-E4E030A89863}"/>
              </a:ext>
            </a:extLst>
          </p:cNvPr>
          <p:cNvSpPr txBox="1"/>
          <p:nvPr/>
        </p:nvSpPr>
        <p:spPr>
          <a:xfrm>
            <a:off x="1042416" y="5541264"/>
            <a:ext cx="705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3riversquest.wvu.edu/resources/gaps-assistance-program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FA133-114B-8FE9-0A79-ED56782D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097"/>
            <a:ext cx="9144000" cy="30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F59B-0B78-4334-935B-750E8340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Stay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49A17-15BD-4683-A773-2F250EED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289"/>
            <a:ext cx="7886700" cy="23936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500" b="1" dirty="0">
                <a:hlinkClick r:id="rId3"/>
              </a:rPr>
              <a:t>https://3riversquest.wvu.edu/</a:t>
            </a:r>
            <a:endParaRPr lang="en-US" sz="3500" b="1" dirty="0"/>
          </a:p>
          <a:p>
            <a:pPr marL="0" indent="0" algn="ctr">
              <a:buNone/>
            </a:pPr>
            <a:endParaRPr lang="en-US" sz="3500" b="1" dirty="0"/>
          </a:p>
          <a:p>
            <a:pPr marL="0" indent="0" algn="ctr">
              <a:buNone/>
            </a:pPr>
            <a:r>
              <a:rPr lang="en-US" sz="3500" b="1" dirty="0"/>
              <a:t>Facebook </a:t>
            </a:r>
            <a:r>
              <a:rPr lang="en-US" sz="3200" dirty="0"/>
              <a:t>@3RiversQUEST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500" b="1" dirty="0"/>
              <a:t>Biweekly E-newsletter </a:t>
            </a:r>
            <a:r>
              <a:rPr lang="en-US" sz="3200" dirty="0">
                <a:hlinkClick r:id="rId4"/>
              </a:rPr>
              <a:t>3riversquest.wvu.edu/news/rivers-run-through-this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FB618-0F7E-47CC-00D5-FE137CE8DD2E}"/>
              </a:ext>
            </a:extLst>
          </p:cNvPr>
          <p:cNvSpPr/>
          <p:nvPr/>
        </p:nvSpPr>
        <p:spPr>
          <a:xfrm>
            <a:off x="433388" y="5398711"/>
            <a:ext cx="8277224" cy="6784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DB4361B-AA58-74D2-E3B1-D824622DD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66" t="30417" r="41259" b="33496"/>
          <a:stretch/>
        </p:blipFill>
        <p:spPr>
          <a:xfrm>
            <a:off x="7390631" y="5407649"/>
            <a:ext cx="1319981" cy="66056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67C62EE-70FC-15F3-62EB-82D343098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508" y="5451302"/>
            <a:ext cx="2587626" cy="57325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EE1CB3D-B822-4FE7-EEF6-A4AD7A7E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17" y="5609077"/>
            <a:ext cx="3437931" cy="3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9CE0AB-1A61-4BEA-FB50-1F45C51BDC72}"/>
              </a:ext>
            </a:extLst>
          </p:cNvPr>
          <p:cNvSpPr txBox="1">
            <a:spLocks/>
          </p:cNvSpPr>
          <p:nvPr/>
        </p:nvSpPr>
        <p:spPr>
          <a:xfrm>
            <a:off x="628650" y="4314577"/>
            <a:ext cx="7886700" cy="80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Funded by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AE81B4-23FD-130E-13A4-39CE22D49522}"/>
              </a:ext>
            </a:extLst>
          </p:cNvPr>
          <p:cNvCxnSpPr>
            <a:cxnSpLocks/>
          </p:cNvCxnSpPr>
          <p:nvPr/>
        </p:nvCxnSpPr>
        <p:spPr>
          <a:xfrm>
            <a:off x="769434" y="3980985"/>
            <a:ext cx="77459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3350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schemas.microsoft.com/office/2006/documentManagement/types"/>
    <ds:schemaRef ds:uri="http://purl.org/dc/dcmitype/"/>
    <ds:schemaRef ds:uri="71af3243-3dd4-4a8d-8c0d-dd76da1f02a5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16c05727-aa75-4e4a-9b5f-8a80a116589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1078</TotalTime>
  <Words>393</Words>
  <Application>Microsoft Office PowerPoint</Application>
  <PresentationFormat>On-screen Show (4:3)</PresentationFormat>
  <Paragraphs>71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HelveticaNeueW01-55Roma</vt:lpstr>
      <vt:lpstr>Depth</vt:lpstr>
      <vt:lpstr>3RQ GAPS Assistance Program</vt:lpstr>
      <vt:lpstr>What is GAPS? </vt:lpstr>
      <vt:lpstr>Where does GAPS come in?</vt:lpstr>
      <vt:lpstr>Services Available</vt:lpstr>
      <vt:lpstr>Additional Benefits</vt:lpstr>
      <vt:lpstr>Eligibility</vt:lpstr>
      <vt:lpstr>Awarded GAPS Projects to Date</vt:lpstr>
      <vt:lpstr>More information</vt:lpstr>
      <vt:lpstr>Stay Connected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 overview</dc:title>
  <dc:creator>Lisa Barreiro</dc:creator>
  <cp:lastModifiedBy>Rachel Spirnak</cp:lastModifiedBy>
  <cp:revision>11</cp:revision>
  <dcterms:created xsi:type="dcterms:W3CDTF">2021-11-30T18:03:05Z</dcterms:created>
  <dcterms:modified xsi:type="dcterms:W3CDTF">2025-02-19T23:26:23Z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